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Source Code Pro"/>
      <p:regular r:id="rId13"/>
      <p:bold r:id="rId14"/>
      <p:italic r:id="rId15"/>
      <p:boldItalic r:id="rId16"/>
    </p:embeddedFon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SourceCodePr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italic.fntdata"/><Relationship Id="rId14" Type="http://schemas.openxmlformats.org/officeDocument/2006/relationships/font" Target="fonts/SourceCodePro-bold.fntdata"/><Relationship Id="rId17" Type="http://schemas.openxmlformats.org/officeDocument/2006/relationships/font" Target="fonts/Oswald-regular.fntdata"/><Relationship Id="rId16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10.gif"/><Relationship Id="rId11" Type="http://schemas.openxmlformats.org/officeDocument/2006/relationships/image" Target="../media/image3.png"/><Relationship Id="rId10" Type="http://schemas.openxmlformats.org/officeDocument/2006/relationships/image" Target="../media/image8.png"/><Relationship Id="rId9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15.gif"/><Relationship Id="rId7" Type="http://schemas.openxmlformats.org/officeDocument/2006/relationships/image" Target="../media/image2.png"/><Relationship Id="rId8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Tetruino</a:t>
            </a:r>
            <a:endParaRPr/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8550" y="2461563"/>
            <a:ext cx="2610575" cy="26105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-34775" y="38293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Deveaux Julien et Dubois Dimitri</a:t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4400" y="1684863"/>
            <a:ext cx="2610575" cy="261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740488" y="71363"/>
            <a:ext cx="2610575" cy="261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projet</a:t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1950" y="589700"/>
            <a:ext cx="5028776" cy="44671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200675" y="1312375"/>
            <a:ext cx="6882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Inspiré par le manque de maniabilité des autres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200675" y="1625400"/>
            <a:ext cx="579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plateformes de jeux (switch, xbox,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200675" y="1980450"/>
            <a:ext cx="6882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ps et autres), nous avons décidé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200675" y="2312513"/>
            <a:ext cx="576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d’innover et de proposer une 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200675" y="2648525"/>
            <a:ext cx="7403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solution à la fois économique et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200675" y="2982563"/>
            <a:ext cx="5961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performante pour le jeu tétris.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200675" y="3522975"/>
            <a:ext cx="579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Son design à la fois beau et subtil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200675" y="3805625"/>
            <a:ext cx="679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ainsi que son ergonomie en fait un choix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4"/>
          <p:cNvSpPr txBox="1"/>
          <p:nvPr/>
        </p:nvSpPr>
        <p:spPr>
          <a:xfrm>
            <a:off x="200675" y="4100525"/>
            <a:ext cx="7321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parfait pour tout </a:t>
            </a:r>
            <a:r>
              <a:rPr lang="fr" sz="1800">
                <a:solidFill>
                  <a:srgbClr val="BF9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g</a:t>
            </a:r>
            <a:r>
              <a:rPr lang="fr" sz="1800">
                <a:solidFill>
                  <a:srgbClr val="4A86E8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</a:t>
            </a:r>
            <a:r>
              <a:rPr lang="fr" sz="18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</a:t>
            </a:r>
            <a:r>
              <a:rPr lang="fr" sz="1800">
                <a:solidFill>
                  <a:srgbClr val="00FF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</a:t>
            </a:r>
            <a:r>
              <a:rPr lang="fr" sz="1800">
                <a:solidFill>
                  <a:srgbClr val="8E7CC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</a:t>
            </a:r>
            <a:r>
              <a:rPr lang="fr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qui se respecte !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0" y="4663225"/>
            <a:ext cx="1819500" cy="480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rdinateur Chromebook ouvert"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3375" y="970625"/>
            <a:ext cx="4119401" cy="2370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oir orienté en mode portrait" id="90" name="Google Shape;9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5952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77975" y="1825125"/>
            <a:ext cx="1493825" cy="267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787" y="3341000"/>
            <a:ext cx="1606124" cy="120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27081" y="3030027"/>
            <a:ext cx="1675825" cy="1466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43150" y="1387488"/>
            <a:ext cx="2876550" cy="159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347124" y="65700"/>
            <a:ext cx="1493826" cy="1493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376625" y="2731399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/>
              <a:t>Technos web</a:t>
            </a:r>
            <a:endParaRPr sz="3000"/>
          </a:p>
        </p:txBody>
      </p:sp>
      <p:sp>
        <p:nvSpPr>
          <p:cNvPr id="98" name="Google Shape;9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0" y="4663225"/>
            <a:ext cx="1819500" cy="480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1798750" y="4663225"/>
            <a:ext cx="1780800" cy="480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" name="Google Shape;105;p16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6" name="Google Shape;106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Fonctionnement</a:t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177726" y="2235693"/>
            <a:ext cx="1329900" cy="13299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0000FF"/>
              </a:highlight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1699097" y="1423290"/>
            <a:ext cx="2954700" cy="29547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 txBox="1"/>
          <p:nvPr/>
        </p:nvSpPr>
        <p:spPr>
          <a:xfrm>
            <a:off x="1699100" y="2596625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Photo télécommande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4921751" y="2147440"/>
            <a:ext cx="1506600" cy="1506600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6642194" y="1667384"/>
            <a:ext cx="2449800" cy="2466300"/>
          </a:xfrm>
          <a:prstGeom prst="ellipse">
            <a:avLst/>
          </a:prstGeom>
          <a:solidFill>
            <a:srgbClr val="00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5075" y="2265600"/>
            <a:ext cx="1299988" cy="1299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4959125" y="36540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Source Code Pro"/>
                <a:ea typeface="Source Code Pro"/>
                <a:cs typeface="Source Code Pro"/>
                <a:sym typeface="Source Code Pro"/>
              </a:rPr>
              <a:t>Serveur</a:t>
            </a:r>
            <a:endParaRPr sz="13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16" name="Google Shape;11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664" y="2444527"/>
            <a:ext cx="1018025" cy="101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/>
        </p:nvSpPr>
        <p:spPr>
          <a:xfrm>
            <a:off x="89375" y="36540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Source Code Pro"/>
                <a:ea typeface="Source Code Pro"/>
                <a:cs typeface="Source Code Pro"/>
                <a:sym typeface="Source Code Pro"/>
              </a:rPr>
              <a:t>Utilisateur</a:t>
            </a:r>
            <a:endParaRPr sz="13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18" name="Google Shape;11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1574" y="1866326"/>
            <a:ext cx="1410650" cy="2004127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 txBox="1"/>
          <p:nvPr/>
        </p:nvSpPr>
        <p:spPr>
          <a:xfrm>
            <a:off x="7362850" y="4133675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latin typeface="Source Code Pro"/>
                <a:ea typeface="Source Code Pro"/>
                <a:cs typeface="Source Code Pro"/>
                <a:sym typeface="Source Code Pro"/>
              </a:rPr>
              <a:t>Interface</a:t>
            </a:r>
            <a:endParaRPr sz="13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0" name="Google Shape;12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0" y="4663225"/>
            <a:ext cx="1819500" cy="480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1798750" y="4663225"/>
            <a:ext cx="1780800" cy="480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>
            <a:off x="3579650" y="4663225"/>
            <a:ext cx="1815000" cy="4803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Détails techniques</a:t>
            </a:r>
            <a:endParaRPr/>
          </a:p>
        </p:txBody>
      </p:sp>
      <p:pic>
        <p:nvPicPr>
          <p:cNvPr id="129" name="Google Shape;1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1300" y="-8"/>
            <a:ext cx="3739850" cy="495401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0" y="4663225"/>
            <a:ext cx="1679700" cy="480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1679700" y="4663225"/>
            <a:ext cx="1679700" cy="480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/>
          <p:nvPr/>
        </p:nvSpPr>
        <p:spPr>
          <a:xfrm>
            <a:off x="0" y="4663225"/>
            <a:ext cx="1819500" cy="480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1798750" y="4663225"/>
            <a:ext cx="1780800" cy="480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/>
          <p:nvPr/>
        </p:nvSpPr>
        <p:spPr>
          <a:xfrm>
            <a:off x="3579650" y="4663225"/>
            <a:ext cx="1815000" cy="4803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7"/>
          <p:cNvSpPr/>
          <p:nvPr/>
        </p:nvSpPr>
        <p:spPr>
          <a:xfrm>
            <a:off x="5394575" y="4663225"/>
            <a:ext cx="1874700" cy="4803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18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" name="Google Shape;142;p18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" name="Google Shape;143;p18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accent3"/>
                </a:solidFill>
              </a:rPr>
              <a:t>Arduino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44" name="Google Shape;144;p18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100">
                <a:solidFill>
                  <a:schemeClr val="accent3"/>
                </a:solidFill>
              </a:rPr>
              <a:t>ESP32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45" name="Google Shape;14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46" name="Google Shape;14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950" y="651450"/>
            <a:ext cx="4523200" cy="269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820" y="2396750"/>
            <a:ext cx="1224643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925" y="2548737"/>
            <a:ext cx="1819598" cy="1023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063" y="691275"/>
            <a:ext cx="4237723" cy="176571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/>
          <p:nvPr/>
        </p:nvSpPr>
        <p:spPr>
          <a:xfrm>
            <a:off x="0" y="4663225"/>
            <a:ext cx="1819500" cy="4803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1798750" y="4663225"/>
            <a:ext cx="1780800" cy="480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3579650" y="4663225"/>
            <a:ext cx="1815000" cy="4803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5394575" y="4663225"/>
            <a:ext cx="1874700" cy="4803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7269275" y="4663225"/>
            <a:ext cx="1874700" cy="4803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Lauréat du Prix Design de Selle™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fr" sz="2400"/>
              <a:t>Approuvé par Thomas lui-même !</a:t>
            </a:r>
            <a:endParaRPr i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500"/>
              <a:t>(Lui posez pas la question)</a:t>
            </a:r>
            <a:endParaRPr i="1" sz="1500"/>
          </a:p>
        </p:txBody>
      </p:sp>
      <p:sp>
        <p:nvSpPr>
          <p:cNvPr id="161" name="Google Shape;16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62" name="Google Shape;16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0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